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0" r:id="rId3"/>
    <p:sldId id="259" r:id="rId4"/>
    <p:sldId id="267" r:id="rId5"/>
    <p:sldId id="268" r:id="rId6"/>
    <p:sldId id="262" r:id="rId7"/>
    <p:sldId id="264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65C8-B70D-4C45-ADF7-47A64A306551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FAB9-9B33-410D-B65B-4D5AFF464E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65C8-B70D-4C45-ADF7-47A64A306551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FAB9-9B33-410D-B65B-4D5AFF464E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65C8-B70D-4C45-ADF7-47A64A306551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FAB9-9B33-410D-B65B-4D5AFF464E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65C8-B70D-4C45-ADF7-47A64A306551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FAB9-9B33-410D-B65B-4D5AFF464E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65C8-B70D-4C45-ADF7-47A64A306551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FAB9-9B33-410D-B65B-4D5AFF464E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65C8-B70D-4C45-ADF7-47A64A306551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FAB9-9B33-410D-B65B-4D5AFF464E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65C8-B70D-4C45-ADF7-47A64A306551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FAB9-9B33-410D-B65B-4D5AFF464E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65C8-B70D-4C45-ADF7-47A64A306551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FAB9-9B33-410D-B65B-4D5AFF464E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65C8-B70D-4C45-ADF7-47A64A306551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FAB9-9B33-410D-B65B-4D5AFF464E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65C8-B70D-4C45-ADF7-47A64A306551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FAB9-9B33-410D-B65B-4D5AFF464E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765C8-B70D-4C45-ADF7-47A64A306551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FAB9-9B33-410D-B65B-4D5AFF464E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765C8-B70D-4C45-ADF7-47A64A306551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7FAB9-9B33-410D-B65B-4D5AFF464E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Documents and Settings\User\Рабочий стол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57422" y="2143116"/>
            <a:ext cx="621510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600" b="1" i="1" dirty="0" smtClean="0">
                <a:solidFill>
                  <a:srgbClr val="C00000"/>
                </a:solidFill>
                <a:latin typeface="Monotype Corsiva" pitchFamily="66" charset="0"/>
              </a:rPr>
              <a:t>«Методы решения творческих задач . </a:t>
            </a:r>
            <a:r>
              <a:rPr lang="ru-RU" sz="6600" b="1" i="1" dirty="0" err="1" smtClean="0">
                <a:solidFill>
                  <a:srgbClr val="C00000"/>
                </a:solidFill>
                <a:latin typeface="Monotype Corsiva" pitchFamily="66" charset="0"/>
              </a:rPr>
              <a:t>Синектика</a:t>
            </a:r>
            <a:r>
              <a:rPr lang="ru-RU" sz="6600" b="1" i="1" dirty="0" smtClean="0">
                <a:solidFill>
                  <a:srgbClr val="C00000"/>
                </a:solidFill>
                <a:latin typeface="Monotype Corsiva" pitchFamily="66" charset="0"/>
              </a:rPr>
              <a:t>».</a:t>
            </a:r>
            <a:endParaRPr lang="ru-RU" b="1" i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r"/>
            <a:endParaRPr lang="ru-RU" b="1" i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Выполнила: Коржавина  </a:t>
            </a:r>
          </a:p>
          <a:p>
            <a:pPr algn="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Наталья Андреевна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60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285728"/>
            <a:ext cx="3429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«Каждый ребёнок  в своё время –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есть настоящий гений»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К.И. Чуковский</a:t>
            </a:r>
          </a:p>
          <a:p>
            <a:pPr algn="ctr"/>
            <a:endParaRPr lang="ru-RU" sz="28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Documents and Settings\User\Рабочий стол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81439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синектики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предложил в 50 годах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ХХ столетия Уильям Гордон.</a:t>
            </a:r>
          </a:p>
          <a:p>
            <a:pPr algn="just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Синектика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метод поиска творческих решений.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Синектика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– в переводе с греческого это слово означает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«совмещение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разнородных элементов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Термин «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синектика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» обозначает совмещение в процессе поиска решения проблемы разнородных, порой даже несовместимых элементов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071810"/>
            <a:ext cx="79296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Суть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нахождение близкого по сущности решения путем последовательного нахождения аналогов( подобий) в различных областях знаний или исследование действия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(поведения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) объекта в измененных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условиях. </a:t>
            </a:r>
          </a:p>
          <a:p>
            <a:pPr algn="just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Синектика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– это мозговой штурм , проводимый с использованием аналогий.</a:t>
            </a:r>
          </a:p>
          <a:p>
            <a:pPr algn="just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691157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Цель </a:t>
            </a:r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синектики-развитие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творческого мышления и памяти.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Documents and Settings\User\Рабочий стол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Documents and Settings\User\Рабочий стол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1000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1000108"/>
            <a:ext cx="607223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8800" b="1" dirty="0" smtClean="0">
                <a:solidFill>
                  <a:srgbClr val="C00000"/>
                </a:solidFill>
                <a:latin typeface="Monotype Corsiva" pitchFamily="66" charset="0"/>
              </a:rPr>
              <a:t>за </a:t>
            </a:r>
          </a:p>
          <a:p>
            <a:pPr algn="ctr"/>
            <a:r>
              <a:rPr lang="ru-RU" sz="8800" b="1" dirty="0" smtClean="0">
                <a:solidFill>
                  <a:srgbClr val="C00000"/>
                </a:solidFill>
                <a:latin typeface="Monotype Corsiva" pitchFamily="66" charset="0"/>
              </a:rPr>
              <a:t>внимание!!!</a:t>
            </a:r>
          </a:p>
          <a:p>
            <a:endParaRPr lang="ru-RU" sz="6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62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2020-12-16T16:45:58Z</dcterms:created>
  <dcterms:modified xsi:type="dcterms:W3CDTF">2020-12-16T19:24:25Z</dcterms:modified>
</cp:coreProperties>
</file>